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1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8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5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4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2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8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6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9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2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F651-4BBA-4F3D-99AB-B346F5A5978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74E2-2E91-4976-8074-821EACBFE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1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Astronomy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Ahearn</a:t>
            </a:r>
          </a:p>
          <a:p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Spin around an axis (itself)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time @ which the Sun reaches its highest point in the sky.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3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Time based on observations of when the sun reaches its highest point and crosses a north-south line through the sky.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2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Solstice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June 21</a:t>
            </a:r>
            <a:r>
              <a:rPr lang="en-US" baseline="30000" dirty="0" smtClean="0"/>
              <a:t>st</a:t>
            </a:r>
            <a:r>
              <a:rPr lang="en-US" dirty="0" smtClean="0"/>
              <a:t> northern hemisphere</a:t>
            </a:r>
          </a:p>
          <a:p>
            <a:pPr marL="0" indent="0">
              <a:buNone/>
            </a:pPr>
            <a:r>
              <a:rPr lang="en-US" dirty="0" smtClean="0"/>
              <a:t>Dec 21</a:t>
            </a:r>
            <a:r>
              <a:rPr lang="en-US" baseline="30000" dirty="0" smtClean="0"/>
              <a:t>st</a:t>
            </a:r>
            <a:r>
              <a:rPr lang="en-US" dirty="0" smtClean="0"/>
              <a:t> southern hemisphere</a:t>
            </a:r>
          </a:p>
          <a:p>
            <a:pPr marL="0" indent="0">
              <a:buNone/>
            </a:pPr>
            <a:r>
              <a:rPr lang="en-US" dirty="0" smtClean="0"/>
              <a:t>Longest insolation</a:t>
            </a:r>
          </a:p>
          <a:p>
            <a:pPr marL="0" indent="0">
              <a:buNone/>
            </a:pPr>
            <a:r>
              <a:rPr lang="en-US" dirty="0" smtClean="0"/>
              <a:t>Vertical rays @ Tropic of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7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23.5 degrees north</a:t>
            </a:r>
          </a:p>
          <a:p>
            <a:pPr marL="0" indent="0">
              <a:buNone/>
            </a:pPr>
            <a:r>
              <a:rPr lang="en-US" dirty="0" smtClean="0"/>
              <a:t>Greatest latitude north of the equator reached by sun’s vertical rays.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0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 of Capricorn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23.5 degrees south</a:t>
            </a:r>
          </a:p>
          <a:p>
            <a:pPr marL="0" indent="0">
              <a:buNone/>
            </a:pPr>
            <a:r>
              <a:rPr lang="en-US" dirty="0" smtClean="0"/>
              <a:t>Greatest latitude south of equator reached by Sun’s vertical rays.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8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Sunlight that strikes Earth’s surface @ angle of 90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2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Solstice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 21 northern hemisphere</a:t>
            </a:r>
          </a:p>
          <a:p>
            <a:pPr marL="0" indent="0">
              <a:buNone/>
            </a:pPr>
            <a:r>
              <a:rPr lang="en-US" dirty="0" smtClean="0"/>
              <a:t>June 21 southern hemisphere</a:t>
            </a:r>
          </a:p>
          <a:p>
            <a:pPr marL="0" indent="0">
              <a:buNone/>
            </a:pPr>
            <a:r>
              <a:rPr lang="en-US" dirty="0" smtClean="0"/>
              <a:t>Shortest day of the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7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Zenith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Point in sky directly over observers 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1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angular elevation of an object above the horizon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41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Antarctic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66.5 degrees south</a:t>
            </a:r>
          </a:p>
          <a:p>
            <a:pPr marL="0" indent="0">
              <a:buNone/>
            </a:pPr>
            <a:r>
              <a:rPr lang="en-US" dirty="0" smtClean="0"/>
              <a:t>Sun doesn’t rise on the winter solstice of the southern hemisphere</a:t>
            </a:r>
          </a:p>
          <a:p>
            <a:pPr marL="0" indent="0">
              <a:buNone/>
            </a:pPr>
            <a:r>
              <a:rPr lang="en-US" dirty="0" smtClean="0"/>
              <a:t>Doesn’t set in the northern hemisphere</a:t>
            </a:r>
          </a:p>
        </p:txBody>
      </p:sp>
    </p:spTree>
    <p:extLst>
      <p:ext uri="{BB962C8B-B14F-4D97-AF65-F5344CB8AC3E}">
        <p14:creationId xmlns:p14="http://schemas.microsoft.com/office/powerpoint/2010/main" val="313910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Arctic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66.5 degrees north</a:t>
            </a:r>
          </a:p>
          <a:p>
            <a:pPr marL="0" indent="0">
              <a:buNone/>
            </a:pPr>
            <a:r>
              <a:rPr lang="en-US" dirty="0" smtClean="0"/>
              <a:t>Sun doesn’t rise on the winter solstice in the northern hemisphere</a:t>
            </a:r>
          </a:p>
          <a:p>
            <a:pPr marL="0" indent="0">
              <a:buNone/>
            </a:pPr>
            <a:r>
              <a:rPr lang="en-US" dirty="0" smtClean="0"/>
              <a:t>Doesn’t set in the southern hemisphere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9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Celestial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Objects in sky beyond Earth’s atmosphere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8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Equinox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day that the sun rises due east and sets due west. </a:t>
            </a:r>
          </a:p>
          <a:p>
            <a:pPr marL="0" indent="0">
              <a:buNone/>
            </a:pPr>
            <a:r>
              <a:rPr lang="en-US" dirty="0" smtClean="0"/>
              <a:t>Day and night are equal lengths. </a:t>
            </a:r>
          </a:p>
          <a:p>
            <a:pPr marL="0" indent="0">
              <a:buNone/>
            </a:pPr>
            <a:r>
              <a:rPr lang="en-US" dirty="0" smtClean="0"/>
              <a:t>Vertical Rays at the equator.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4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Geocentric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model of the universe with the Earth @ the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8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Heliocentric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model of the solar system with the sun at the center.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3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Movement of one object around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4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265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Astronomy Vocabulary</vt:lpstr>
      <vt:lpstr>Altitude</vt:lpstr>
      <vt:lpstr>Antarctic Circle</vt:lpstr>
      <vt:lpstr>Arctic Circle</vt:lpstr>
      <vt:lpstr>Celestial Object</vt:lpstr>
      <vt:lpstr>Equinox</vt:lpstr>
      <vt:lpstr>Geocentric</vt:lpstr>
      <vt:lpstr>Heliocentric</vt:lpstr>
      <vt:lpstr>Revolution</vt:lpstr>
      <vt:lpstr>Rotation</vt:lpstr>
      <vt:lpstr>Solar Noon</vt:lpstr>
      <vt:lpstr>Solar Time</vt:lpstr>
      <vt:lpstr>Summer Solstice</vt:lpstr>
      <vt:lpstr>Tropic of Cancer</vt:lpstr>
      <vt:lpstr>Tropic of Capricorn</vt:lpstr>
      <vt:lpstr>Vertical Ray</vt:lpstr>
      <vt:lpstr>Winter Solstice</vt:lpstr>
      <vt:lpstr>Zenith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Vocabulary</dc:title>
  <dc:creator>WCSD</dc:creator>
  <cp:lastModifiedBy>WCSD</cp:lastModifiedBy>
  <cp:revision>3</cp:revision>
  <dcterms:created xsi:type="dcterms:W3CDTF">2013-04-29T16:26:18Z</dcterms:created>
  <dcterms:modified xsi:type="dcterms:W3CDTF">2013-04-29T16:56:10Z</dcterms:modified>
</cp:coreProperties>
</file>